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324-E74A-40EA-A62C-BFEB1932F433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DF5A1F4-CAE6-43DF-8D96-C13C40ADF6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989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324-E74A-40EA-A62C-BFEB1932F433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A1F4-CAE6-43DF-8D96-C13C40ADF6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990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324-E74A-40EA-A62C-BFEB1932F433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A1F4-CAE6-43DF-8D96-C13C40ADF6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462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324-E74A-40EA-A62C-BFEB1932F433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A1F4-CAE6-43DF-8D96-C13C40ADF6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901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1A2A324-E74A-40EA-A62C-BFEB1932F433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DF5A1F4-CAE6-43DF-8D96-C13C40ADF6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20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324-E74A-40EA-A62C-BFEB1932F433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A1F4-CAE6-43DF-8D96-C13C40ADF6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348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324-E74A-40EA-A62C-BFEB1932F433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A1F4-CAE6-43DF-8D96-C13C40ADF6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96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324-E74A-40EA-A62C-BFEB1932F433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A1F4-CAE6-43DF-8D96-C13C40ADF6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827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324-E74A-40EA-A62C-BFEB1932F433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A1F4-CAE6-43DF-8D96-C13C40ADF6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62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324-E74A-40EA-A62C-BFEB1932F433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A1F4-CAE6-43DF-8D96-C13C40ADF6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029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A324-E74A-40EA-A62C-BFEB1932F433}" type="datetimeFigureOut">
              <a:rPr lang="hr-HR" smtClean="0"/>
              <a:t>13.12.2020.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A1F4-CAE6-43DF-8D96-C13C40ADF6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592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1A2A324-E74A-40EA-A62C-BFEB1932F433}" type="datetimeFigureOut">
              <a:rPr lang="hr-HR" smtClean="0"/>
              <a:t>13.12.2020.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DF5A1F4-CAE6-43DF-8D96-C13C40ADF6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211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664CB4-B2D2-4732-AB2C-939321E99D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03168EC-D910-4109-8158-A433124BB0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2EB50A5-ED88-4DB9-A0A0-1370FEEE6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3" y="1110053"/>
            <a:ext cx="663143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B156F34-1A64-4BFF-9D0D-A5639B560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813" y="1888006"/>
            <a:ext cx="5965470" cy="3978978"/>
          </a:xfrm>
        </p:spPr>
        <p:txBody>
          <a:bodyPr anchor="ctr">
            <a:normAutofit/>
          </a:bodyPr>
          <a:lstStyle/>
          <a:p>
            <a:r>
              <a:rPr lang="hr-HR" sz="6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Četiri svijeće na adventskom vijencu</a:t>
            </a:r>
            <a:br>
              <a:rPr lang="hr-HR" sz="6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AA47C27-8894-42A7-8D01-C902DA9B70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B4BD81D-EAC7-4C48-A5FD-A1156EC849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CAF43F4-8892-4C5D-A8ED-C423F51756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D028E2F-5F35-49A4-86F5-81814931EB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E3DD7AD8-2F52-4CDB-9129-DFD6F0831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941" y="1555134"/>
            <a:ext cx="4286140" cy="3628932"/>
          </a:xfrm>
          <a:prstGeom prst="rect">
            <a:avLst/>
          </a:prstGeom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CE4AC473-86EC-45C1-99D2-797B516D8F97}"/>
              </a:ext>
            </a:extLst>
          </p:cNvPr>
          <p:cNvSpPr txBox="1"/>
          <p:nvPr/>
        </p:nvSpPr>
        <p:spPr>
          <a:xfrm>
            <a:off x="9598725" y="6525536"/>
            <a:ext cx="2590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zradio: Luka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lenča</a:t>
            </a:r>
            <a:r>
              <a:rPr lang="hr-HR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0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9B2EDE-93C8-4620-B9CB-8BA061138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359090"/>
            <a:ext cx="5132665" cy="4048046"/>
          </a:xfrm>
        </p:spPr>
        <p:txBody>
          <a:bodyPr anchor="ctr">
            <a:normAutofit/>
          </a:bodyPr>
          <a:lstStyle/>
          <a:p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Adventsko razdoblje - vrijeme pripreme za Božić </a:t>
            </a:r>
          </a:p>
          <a:p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Počinje četiri tjedna prije Božića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 simbol adventa izrađuju se adventski vijenci s četiri svijeće</a:t>
            </a:r>
          </a:p>
          <a:p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Svijeće predstavljaju četiri tjedna Došašća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FB338D5-4265-4F62-A2E0-8424951CE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553" y="2110061"/>
            <a:ext cx="3981694" cy="26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2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63E2FE9-FAF3-450E-861A-54D0A8CFBE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zervirano mjesto sadržaja 2">
            <a:extLst>
              <a:ext uri="{FF2B5EF4-FFF2-40B4-BE49-F238E27FC236}">
                <a16:creationId xmlns:a16="http://schemas.microsoft.com/office/drawing/2014/main" id="{3125758A-FE4D-4653-82CA-3E745405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43467"/>
            <a:ext cx="10058400" cy="3463351"/>
          </a:xfrm>
        </p:spPr>
        <p:txBody>
          <a:bodyPr anchor="b">
            <a:normAutofit/>
          </a:bodyPr>
          <a:lstStyle/>
          <a:p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Nekada su na vijencu stajale 24 svijeće, 4 velike crvene i 20 malih bijelih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Velike su se palile nedjeljom, a male svaki dan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Tako su svakodnevno bile podsjetnik vjernicima na duhovnu pripremu zbog dolaska Božića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Ukrašavaju se zimzelenim grančicama koje simboliziraju vječni život, jednako kao i sam vijenac, u obliku zatvorenog kruga.</a:t>
            </a:r>
            <a:endParaRPr lang="hr-HR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4CD5EDE-D3EC-49C1-9A9B-88C47606DB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33E4ED5-D66B-4F39-9509-117636F0BD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573AAF9-111A-4C2F-A36D-746158924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86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A548D01-86BC-4A04-9A19-23363A0A5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53C06F-02C4-42B7-AAB4-056E8ECC69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AF9EA6-E363-4F3F-A6B5-7AF052B57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082" y="394283"/>
            <a:ext cx="5013185" cy="405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Svaka svijeća na vijencu, a time i svaki tjedan adventa, ima svoje značenje: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PRVA SVIJEĆA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Naziva se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postilica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ili prorokova svijeća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Simbolizira nadu i vjeru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B2D325-F52B-42D3-B95B-0B567E1B2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64412BC-E554-4709-B783-CCD157054F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111AF4E-4C22-4675-8450-1A2447ECB0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A245E3E3-04F8-4FBE-8334-E83A0C408455}"/>
              </a:ext>
            </a:extLst>
          </p:cNvPr>
          <p:cNvSpPr txBox="1"/>
          <p:nvPr/>
        </p:nvSpPr>
        <p:spPr>
          <a:xfrm>
            <a:off x="2731619" y="4847928"/>
            <a:ext cx="6094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Molitva adventskog vijenca za prvi tjedan došašća: </a:t>
            </a:r>
          </a:p>
          <a:p>
            <a:pPr algn="ctr"/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Bestir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Gospode, Tvoju moć, molimo te i dođi; da ćemo, obranjeni od Tebe, zaslužiti spas od približavanja opasnosti koju donose naši grijesi i biti oslobođeni po Tebi, spasi naše spasenje. Koji živi i kraljuje s Bogom Ocem, u jedinstvu Duha Svetoga, Boga, svijeta bez kraja. Amen. "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D0B1727-3E50-4152-83B4-90157B531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224" y="495300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A548D01-86BC-4A04-9A19-23363A0A5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53C06F-02C4-42B7-AAB4-056E8ECC69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13DA67-D982-405B-86C8-3C919E749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681" y="1359482"/>
            <a:ext cx="4704419" cy="34884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800" dirty="0"/>
          </a:p>
          <a:p>
            <a:pPr marL="457200" indent="-457200">
              <a:buFont typeface="+mj-lt"/>
              <a:buAutoNum type="arabicPeriod" startAt="2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DRUGA SVIJEĆA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Naziva se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pomirilica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ili betlehemska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Simbolizira mir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B2D325-F52B-42D3-B95B-0B567E1B2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64412BC-E554-4709-B783-CCD157054F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111AF4E-4C22-4675-8450-1A2447ECB0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634E2F40-3FF4-4464-96F6-45DA70B57D21}"/>
              </a:ext>
            </a:extLst>
          </p:cNvPr>
          <p:cNvSpPr txBox="1"/>
          <p:nvPr/>
        </p:nvSpPr>
        <p:spPr>
          <a:xfrm>
            <a:off x="2971551" y="4936787"/>
            <a:ext cx="6257991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Molitva adventskog vijenca za drugi tjedan došašća: </a:t>
            </a:r>
          </a:p>
          <a:p>
            <a:pPr algn="ctr">
              <a:spcAft>
                <a:spcPts val="600"/>
              </a:spcAft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Uzdrži naše srce, Gospode, da pripremimo putove Tvojem tek rođenom Sinu da bismo njegovim dolaskom mogli biti dostojni služiti Tebi s pročišćenim umovima. Tko živi i kraljuje, s Bogom Ocem, u jedinstvu Duha Svetoga, Boga, svijeta bez kraja. Amen. "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3D41410-6D96-4F20-80C7-59A49E430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910" y="610648"/>
            <a:ext cx="5232668" cy="348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9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A548D01-86BC-4A04-9A19-23363A0A5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53C06F-02C4-42B7-AAB4-056E8ECC69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055D45-776A-43F7-BA60-DA9737656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307" y="1764472"/>
            <a:ext cx="4704419" cy="348844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TREĆA SVIJEĆA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Naziva se pastirska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lavi radost i veselje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B2D325-F52B-42D3-B95B-0B567E1B2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4412BC-E554-4709-B783-CCD157054F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11AF4E-4C22-4675-8450-1A2447ECB0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2721CD79-1B7F-458D-B2B5-21E91789D14F}"/>
              </a:ext>
            </a:extLst>
          </p:cNvPr>
          <p:cNvSpPr txBox="1"/>
          <p:nvPr/>
        </p:nvSpPr>
        <p:spPr>
          <a:xfrm>
            <a:off x="3048699" y="4981251"/>
            <a:ext cx="609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Molitva adventskog vijenca za treći tjedan došašća: </a:t>
            </a:r>
          </a:p>
          <a:p>
            <a:pPr algn="ctr"/>
            <a:r>
              <a:rPr lang="hr-H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Uklonite svoje uho našim molitvama, Gospode, molim Te i osvijetli tamu naših uma milošću tvog posjećivanja. Tko živi i kraljuje, s Idi d Otac, u jedinstvu Duha Svetoga, Boga, svijeta bez kraja. Amen. "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A8634B7-AE30-4CE0-A00A-5592EED60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125" y="612552"/>
            <a:ext cx="5236918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0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A548D01-86BC-4A04-9A19-23363A0A5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53C06F-02C4-42B7-AAB4-056E8ECC69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A19B9C-A8B8-4D9B-BE2D-11C35E5F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195" y="1767632"/>
            <a:ext cx="4704419" cy="348844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hr-HR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Četvrta svijeća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vijeća anđela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r-H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onosi ljubav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B2D325-F52B-42D3-B95B-0B567E1B2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64412BC-E554-4709-B783-CCD157054F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111AF4E-4C22-4675-8450-1A2447ECB0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5" name="TekstniOkvir 4">
            <a:extLst>
              <a:ext uri="{FF2B5EF4-FFF2-40B4-BE49-F238E27FC236}">
                <a16:creationId xmlns:a16="http://schemas.microsoft.com/office/drawing/2014/main" id="{E32AB406-2EA9-4461-99BB-893565A93E3C}"/>
              </a:ext>
            </a:extLst>
          </p:cNvPr>
          <p:cNvSpPr txBox="1"/>
          <p:nvPr/>
        </p:nvSpPr>
        <p:spPr>
          <a:xfrm>
            <a:off x="2862001" y="4903363"/>
            <a:ext cx="6467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Molitva adventskog vijenca za četvrti tjedan došašća: </a:t>
            </a:r>
          </a:p>
          <a:p>
            <a:pPr algn="ctr"/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Bestir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Gospode, Tvoju moć, molim Te i dođi; s velikom snagom nam priskoči u pomoć, da pomognemo Tvoje milosti, onoga što ometa naša grijesi se mogu ubrzati tvojim milosrdnim oproštenjem. Tko živi i kraljuje s Bogom Ocem, u jedinstvu Duha Svetoga, Boga, svijeta bez kraja. Amen. "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1C3DE75-6DFC-4310-871D-3456DA93E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6576" y="599501"/>
            <a:ext cx="5252211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76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Slog od drve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log od drvet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og od drve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387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Courier New</vt:lpstr>
      <vt:lpstr>Rockwell</vt:lpstr>
      <vt:lpstr>Rockwell Condensed</vt:lpstr>
      <vt:lpstr>Rockwell Extra Bold</vt:lpstr>
      <vt:lpstr>Times New Roman</vt:lpstr>
      <vt:lpstr>Wingdings</vt:lpstr>
      <vt:lpstr>Slog od drveta</vt:lpstr>
      <vt:lpstr>Četiri svijeće na adventskom vijencu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Četiri svijeće na adventskom vijencu</dc:title>
  <dc:creator>klara</dc:creator>
  <cp:lastModifiedBy>Korisnik</cp:lastModifiedBy>
  <cp:revision>4</cp:revision>
  <dcterms:created xsi:type="dcterms:W3CDTF">2020-12-06T20:16:49Z</dcterms:created>
  <dcterms:modified xsi:type="dcterms:W3CDTF">2020-12-13T08:57:22Z</dcterms:modified>
</cp:coreProperties>
</file>